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7" r:id="rId4"/>
    <p:sldId id="270" r:id="rId5"/>
    <p:sldId id="267" r:id="rId6"/>
    <p:sldId id="271" r:id="rId7"/>
    <p:sldId id="258" r:id="rId8"/>
    <p:sldId id="269" r:id="rId9"/>
    <p:sldId id="262" r:id="rId10"/>
    <p:sldId id="266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5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3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0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0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9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8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7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8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6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D9BF-1393-4847-88F4-95F8E16ABAA3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5BDF-4AEE-404B-BE3A-72A10B230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aterinfo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13955"/>
          </a:xfrm>
        </p:spPr>
        <p:txBody>
          <a:bodyPr/>
          <a:lstStyle/>
          <a:p>
            <a:r>
              <a:rPr lang="en-US" dirty="0" smtClean="0"/>
              <a:t>“The Lay of the Land”</a:t>
            </a:r>
            <a:endParaRPr lang="en-US" dirty="0"/>
          </a:p>
        </p:txBody>
      </p:sp>
      <p:pic>
        <p:nvPicPr>
          <p:cNvPr id="1026" name="Picture 2" descr="C:\Users\Marsha\Documents\Technology\My PicturesMASTER\Scenery, Wildlife, Flowers\2007 CANYON COUNTRY SCREEN SAVER\La Sal Mountai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Building </a:t>
            </a:r>
            <a:endParaRPr lang="en-US" dirty="0"/>
          </a:p>
        </p:txBody>
      </p:sp>
      <p:pic>
        <p:nvPicPr>
          <p:cNvPr id="9218" name="Picture 2" descr="C:\Users\Marsha\Documents\Technology\My PicturesMASTER\Scenery, Wildlife, Flowers\Scenery, Wildlife and Nature\sunflowersneardovecree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420908" cy="48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Archeology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oncluded that the Partnerships</a:t>
            </a:r>
          </a:p>
          <a:p>
            <a:pPr marL="0" indent="0">
              <a:buNone/>
            </a:pPr>
            <a:r>
              <a:rPr lang="en-US" dirty="0" smtClean="0"/>
              <a:t>&amp; Relationships were already there so…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Need to explore ideas to get our </a:t>
            </a:r>
          </a:p>
          <a:p>
            <a:pPr marL="0" indent="0">
              <a:buNone/>
            </a:pPr>
            <a:r>
              <a:rPr lang="en-US" dirty="0" smtClean="0"/>
              <a:t>work done on the ground due to less $$$</a:t>
            </a:r>
          </a:p>
          <a:p>
            <a:pPr marL="0" indent="0">
              <a:buNone/>
            </a:pPr>
            <a:r>
              <a:rPr lang="en-US" dirty="0" smtClean="0"/>
              <a:t>	a.	Volunteers, companies, etc…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	How do we make cultural resources relevant?</a:t>
            </a:r>
          </a:p>
          <a:p>
            <a:pPr marL="0" indent="0">
              <a:buNone/>
            </a:pPr>
            <a:r>
              <a:rPr lang="en-US" dirty="0" smtClean="0"/>
              <a:t>	a.	To the public, gov’t agencies, etc…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 smtClean="0"/>
              <a:t>Need to work across agency /disciplinary boundaries</a:t>
            </a:r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     Relationships were established but session made them stronger than before										</a:t>
            </a:r>
            <a:endParaRPr lang="en-US" dirty="0"/>
          </a:p>
        </p:txBody>
      </p:sp>
      <p:pic>
        <p:nvPicPr>
          <p:cNvPr id="7170" name="Picture 2" descr="C:\Users\Marsha\Documents\Technology\My PicturesMASTER\Scenery, Wildlife, Flowers\2007 CANYON COUNTRY SCREEN SAVER\Indian Cre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098976" cy="232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Economics/Conservation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pPr marL="0" indent="0">
              <a:buNone/>
            </a:pPr>
            <a:r>
              <a:rPr lang="en-US" dirty="0" smtClean="0"/>
              <a:t>1.	Identifying sources of funding</a:t>
            </a:r>
          </a:p>
          <a:p>
            <a:pPr marL="0" indent="0">
              <a:buNone/>
            </a:pPr>
            <a:r>
              <a:rPr lang="en-US" dirty="0" smtClean="0"/>
              <a:t>2.	Challenges with continuity of funding and priorities</a:t>
            </a:r>
          </a:p>
          <a:p>
            <a:pPr marL="0" indent="0">
              <a:buNone/>
            </a:pPr>
            <a:r>
              <a:rPr lang="en-US" dirty="0" smtClean="0"/>
              <a:t>3.	Changing funding world</a:t>
            </a:r>
          </a:p>
          <a:p>
            <a:pPr marL="0" indent="0">
              <a:buNone/>
            </a:pPr>
            <a:r>
              <a:rPr lang="en-US" dirty="0" smtClean="0"/>
              <a:t>4.	Lack of knowledge base of small organizations and 	non-profits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Discussed ways members of the group might partner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Made  connections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Realized a watershed connects members (Animas)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Realized lack of knowledge base about each other and other small organizations in the same watershed working toward the same goals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166257" cy="184924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Partnership</a:t>
            </a:r>
            <a:endParaRPr lang="en-US" dirty="0"/>
          </a:p>
        </p:txBody>
      </p:sp>
      <p:pic>
        <p:nvPicPr>
          <p:cNvPr id="8194" name="Picture 2" descr="C:\Users\Marsha\Documents\Technology\My PicturesMASTER\Scenery, Wildlife, Flowers\2007 CANYON COUNTRY SCREEN SAVER\Gamble Oak On Elk Rid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Forest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Focus: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Invasive Species</a:t>
            </a:r>
          </a:p>
          <a:p>
            <a:r>
              <a:rPr lang="en-US" dirty="0" smtClean="0"/>
              <a:t>Activities: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Coordinate central data base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ID/Inventory species across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   jurisdictions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Develop common vision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Use a monitoring protocol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Share/leverage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Hire a coordinator to oversee this effort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Engage communities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Next step: Gary continues conversation 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0" name="Picture 2" descr="C:\Users\Marsha\Documents\Technology\My PicturesMASTER\Scenery, Wildlife, Flowers\Scenery, Wildlife, Flowers\gorgeous san juans 2013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479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Sharing (Wisdom/Knowledge) </a:t>
            </a:r>
            <a:endParaRPr lang="en-US" dirty="0"/>
          </a:p>
        </p:txBody>
      </p:sp>
      <p:pic>
        <p:nvPicPr>
          <p:cNvPr id="11266" name="Picture 2" descr="C:\Users\Marsha\Documents\Technology\My PicturesMASTER\Events - Other\Various Trips with John and Others\Tucson 2012\Tucson  - Best of\owl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Climate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100" i="1" dirty="0" smtClean="0"/>
              <a:t>Goals</a:t>
            </a:r>
            <a:r>
              <a:rPr lang="en-US" sz="3100" i="1" dirty="0"/>
              <a:t>:</a:t>
            </a:r>
          </a:p>
          <a:p>
            <a:pPr lvl="0"/>
            <a:r>
              <a:rPr lang="en-US" sz="3100" dirty="0">
                <a:solidFill>
                  <a:srgbClr val="0070C0"/>
                </a:solidFill>
              </a:rPr>
              <a:t>Collect data</a:t>
            </a:r>
          </a:p>
          <a:p>
            <a:pPr lvl="1"/>
            <a:r>
              <a:rPr lang="en-US" sz="3100" dirty="0"/>
              <a:t>Identify data and high grade for good data</a:t>
            </a:r>
          </a:p>
          <a:p>
            <a:pPr lvl="1"/>
            <a:r>
              <a:rPr lang="en-US" sz="3100" dirty="0"/>
              <a:t>Data cell</a:t>
            </a:r>
          </a:p>
          <a:p>
            <a:pPr lvl="1"/>
            <a:r>
              <a:rPr lang="en-US" sz="3100" dirty="0"/>
              <a:t>Determine data </a:t>
            </a:r>
            <a:r>
              <a:rPr lang="en-US" sz="3100" dirty="0" smtClean="0"/>
              <a:t>need</a:t>
            </a:r>
          </a:p>
          <a:p>
            <a:pPr marL="457200" lvl="1" indent="0">
              <a:buNone/>
            </a:pPr>
            <a:endParaRPr lang="en-US" sz="3100" dirty="0"/>
          </a:p>
          <a:p>
            <a:pPr lvl="0"/>
            <a:r>
              <a:rPr lang="en-US" sz="3100" dirty="0">
                <a:solidFill>
                  <a:srgbClr val="00B0F0"/>
                </a:solidFill>
              </a:rPr>
              <a:t>Synthesize and analyze</a:t>
            </a:r>
          </a:p>
          <a:p>
            <a:pPr lvl="1"/>
            <a:r>
              <a:rPr lang="en-US" sz="3100" dirty="0"/>
              <a:t>Establish framework for info</a:t>
            </a:r>
          </a:p>
          <a:p>
            <a:pPr lvl="1"/>
            <a:r>
              <a:rPr lang="en-US" sz="3100" dirty="0"/>
              <a:t>Project cell for existing projects</a:t>
            </a:r>
          </a:p>
          <a:p>
            <a:pPr lvl="1"/>
            <a:r>
              <a:rPr lang="en-US" sz="3100" dirty="0"/>
              <a:t>Establish a think tank – Kara, Heidi, Jeff, Chris, Marci, </a:t>
            </a:r>
            <a:r>
              <a:rPr lang="en-US" sz="3100" dirty="0" smtClean="0"/>
              <a:t>Rob &amp; Jimbo</a:t>
            </a:r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endParaRPr lang="en-US" sz="3100" dirty="0"/>
          </a:p>
          <a:p>
            <a:pPr lvl="0"/>
            <a:r>
              <a:rPr lang="en-US" sz="3100" dirty="0">
                <a:solidFill>
                  <a:srgbClr val="7030A0"/>
                </a:solidFill>
              </a:rPr>
              <a:t>Share information</a:t>
            </a:r>
          </a:p>
          <a:p>
            <a:pPr lvl="1"/>
            <a:r>
              <a:rPr lang="en-US" sz="3100" dirty="0"/>
              <a:t>Repository for info and tools </a:t>
            </a:r>
            <a:r>
              <a:rPr lang="en-US" sz="3100" dirty="0" smtClean="0"/>
              <a:t>–  MSI </a:t>
            </a:r>
            <a:r>
              <a:rPr lang="en-US" sz="3100" dirty="0"/>
              <a:t>and funding</a:t>
            </a:r>
          </a:p>
          <a:p>
            <a:pPr lvl="1"/>
            <a:r>
              <a:rPr lang="en-US" sz="3100" dirty="0"/>
              <a:t>Develop dissemination tools</a:t>
            </a:r>
          </a:p>
          <a:p>
            <a:pPr lvl="1"/>
            <a:r>
              <a:rPr lang="en-US" sz="3100" dirty="0"/>
              <a:t>Econ think tank—biomass, business roundtable (Marcie and Jimbo)	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Ideas to Fill Gaps </a:t>
            </a:r>
            <a:endParaRPr lang="en-US" dirty="0"/>
          </a:p>
        </p:txBody>
      </p:sp>
      <p:pic>
        <p:nvPicPr>
          <p:cNvPr id="12290" name="Picture 2" descr="C:\Users\Marsha\Documents\Technology\My PicturesMASTER\Scenery, Wildlife, Flowers\La Plata Canyon Gorgeous SN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809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Education: Fill Gaps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Gaps that need addressed</a:t>
            </a:r>
          </a:p>
          <a:p>
            <a:pPr marL="914400" lvl="1" indent="-514350">
              <a:buAutoNum type="arabicParenR"/>
            </a:pPr>
            <a:r>
              <a:rPr lang="en-US" sz="3000" dirty="0" smtClean="0"/>
              <a:t>Educate about the economics of conservation &amp; the value of the resources (i.e., assessment, report, tax?)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2)	Climate Change Education (clearinghouse 	of resources for educators &amp; develop tools 	and materials) (maybe put on CC list?)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3)	Prevent Resource Damage Through Reducing 	Violations using Education (Peer pressure) 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1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Better Use of Existing Resources </a:t>
            </a:r>
            <a:endParaRPr lang="en-US" dirty="0"/>
          </a:p>
        </p:txBody>
      </p:sp>
      <p:pic>
        <p:nvPicPr>
          <p:cNvPr id="10242" name="Picture 2" descr="C:\Users\Marsha\Documents\Technology\My PicturesMASTER\Events - Other\Bisti, Bluff, Spring 2014\Bisti\IMG_9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2819400" cy="1143000"/>
          </a:xfrm>
        </p:spPr>
        <p:txBody>
          <a:bodyPr/>
          <a:lstStyle/>
          <a:p>
            <a:pPr algn="l"/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6019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Don’t need a new collaboration: </a:t>
            </a:r>
          </a:p>
          <a:p>
            <a:pPr marL="0" indent="0">
              <a:buNone/>
            </a:pPr>
            <a:r>
              <a:rPr lang="en-US" dirty="0" smtClean="0"/>
              <a:t>existing  ones can be strengthened </a:t>
            </a:r>
          </a:p>
          <a:p>
            <a:pPr marL="0" indent="0">
              <a:buNone/>
            </a:pPr>
            <a:r>
              <a:rPr lang="en-US" dirty="0" smtClean="0"/>
              <a:t>and can benefit from sharing; already many water</a:t>
            </a:r>
          </a:p>
          <a:p>
            <a:pPr marL="0" indent="0">
              <a:buNone/>
            </a:pPr>
            <a:r>
              <a:rPr lang="en-US" dirty="0" smtClean="0"/>
              <a:t>collaboratives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  Need: get unusual suspects involved 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Denise Rue –</a:t>
            </a:r>
            <a:r>
              <a:rPr lang="en-US" dirty="0" smtClean="0"/>
              <a:t>Pastin</a:t>
            </a:r>
            <a:r>
              <a:rPr lang="en-US" dirty="0" smtClean="0"/>
              <a:t>, Water Information </a:t>
            </a:r>
          </a:p>
          <a:p>
            <a:pPr marL="0" indent="0">
              <a:buNone/>
            </a:pPr>
            <a:r>
              <a:rPr lang="en-US" dirty="0" smtClean="0"/>
              <a:t>Program, will post events, studies, </a:t>
            </a:r>
          </a:p>
          <a:p>
            <a:pPr marL="0" indent="0">
              <a:buNone/>
            </a:pPr>
            <a:r>
              <a:rPr lang="en-US" dirty="0" smtClean="0"/>
              <a:t>water resources, etc… on the existing website </a:t>
            </a:r>
          </a:p>
          <a:p>
            <a:pPr marL="0" indent="0">
              <a:buNone/>
            </a:pPr>
            <a:r>
              <a:rPr lang="en-US" dirty="0" smtClean="0"/>
              <a:t>she manages:  (</a:t>
            </a:r>
            <a:r>
              <a:rPr lang="en-US" dirty="0" smtClean="0">
                <a:hlinkClick r:id="rId2"/>
              </a:rPr>
              <a:t>www.waterinfo.org</a:t>
            </a:r>
            <a:r>
              <a:rPr lang="en-US" dirty="0" smtClean="0"/>
              <a:t>) such as: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 smtClean="0"/>
              <a:t>Water calendar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 smtClean="0"/>
              <a:t>Education opportunities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 smtClean="0"/>
              <a:t>Water projects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 smtClean="0"/>
              <a:t>Job fairs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 smtClean="0"/>
              <a:t>Water studies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 smtClean="0"/>
              <a:t>Volunteer opportunities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 smtClean="0"/>
              <a:t>Events &amp; Ways for the public to get involved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 descr="C:\Users\Marsha\Documents\Technology\My PicturesMASTER\Scenery, Wildlife, Flowers\Picture 0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7" b="18166"/>
          <a:stretch/>
        </p:blipFill>
        <p:spPr bwMode="auto">
          <a:xfrm>
            <a:off x="6089073" y="228600"/>
            <a:ext cx="2717483" cy="4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291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“The Lay of the Land”</vt:lpstr>
      <vt:lpstr>New Partnership</vt:lpstr>
      <vt:lpstr>Forest Health </vt:lpstr>
      <vt:lpstr>Data Sharing (Wisdom/Knowledge) </vt:lpstr>
      <vt:lpstr>Climate Change </vt:lpstr>
      <vt:lpstr>Project Ideas to Fill Gaps </vt:lpstr>
      <vt:lpstr>Education: Fill Gaps </vt:lpstr>
      <vt:lpstr>Make Better Use of Existing Resources </vt:lpstr>
      <vt:lpstr>Water</vt:lpstr>
      <vt:lpstr>Relationship Building </vt:lpstr>
      <vt:lpstr>Archeology </vt:lpstr>
      <vt:lpstr>Economics/Conservation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Lay of the Land</dc:title>
  <dc:creator>Marsha</dc:creator>
  <cp:lastModifiedBy>Marsha</cp:lastModifiedBy>
  <cp:revision>12</cp:revision>
  <dcterms:created xsi:type="dcterms:W3CDTF">2014-05-21T03:08:35Z</dcterms:created>
  <dcterms:modified xsi:type="dcterms:W3CDTF">2014-05-21T04:13:14Z</dcterms:modified>
</cp:coreProperties>
</file>