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6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9560-7CBE-4CC2-9808-754C54C8CAA0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C790-6F97-4203-B54A-6321BEA16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9560-7CBE-4CC2-9808-754C54C8CAA0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C790-6F97-4203-B54A-6321BEA16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6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9560-7CBE-4CC2-9808-754C54C8CAA0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C790-6F97-4203-B54A-6321BEA16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9560-7CBE-4CC2-9808-754C54C8CAA0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C790-6F97-4203-B54A-6321BEA16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4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9560-7CBE-4CC2-9808-754C54C8CAA0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C790-6F97-4203-B54A-6321BEA16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8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9560-7CBE-4CC2-9808-754C54C8CAA0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C790-6F97-4203-B54A-6321BEA16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2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9560-7CBE-4CC2-9808-754C54C8CAA0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C790-6F97-4203-B54A-6321BEA16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6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9560-7CBE-4CC2-9808-754C54C8CAA0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C790-6F97-4203-B54A-6321BEA16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1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9560-7CBE-4CC2-9808-754C54C8CAA0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C790-6F97-4203-B54A-6321BEA16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4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9560-7CBE-4CC2-9808-754C54C8CAA0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C790-6F97-4203-B54A-6321BEA16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5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9560-7CBE-4CC2-9808-754C54C8CAA0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C790-6F97-4203-B54A-6321BEA16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4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9560-7CBE-4CC2-9808-754C54C8CAA0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EC790-6F97-4203-B54A-6321BEA16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0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gif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95" y="5220481"/>
            <a:ext cx="3056238" cy="376838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 BIG Thank you to our Sponsors…</a:t>
            </a:r>
            <a:endParaRPr 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2016204" y="408417"/>
            <a:ext cx="10990601" cy="4484994"/>
            <a:chOff x="773031" y="624173"/>
            <a:chExt cx="10990601" cy="4484994"/>
          </a:xfrm>
        </p:grpSpPr>
        <p:grpSp>
          <p:nvGrpSpPr>
            <p:cNvPr id="8" name="Group 7"/>
            <p:cNvGrpSpPr/>
            <p:nvPr/>
          </p:nvGrpSpPr>
          <p:grpSpPr>
            <a:xfrm>
              <a:off x="773031" y="624173"/>
              <a:ext cx="10990601" cy="3900219"/>
              <a:chOff x="773031" y="624173"/>
              <a:chExt cx="10990601" cy="3900219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3031" y="624173"/>
                <a:ext cx="8012622" cy="3420862"/>
              </a:xfrm>
              <a:prstGeom prst="rect">
                <a:avLst/>
              </a:prstGeom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773031" y="4155060"/>
                <a:ext cx="109906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A Workshop for Facilitating and Supporting Partnerships in the Four Corners Region</a:t>
                </a:r>
                <a:endParaRPr lang="en-US" b="1" i="1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779233" y="4524392"/>
              <a:ext cx="57003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May 20 &amp; 21, 2014</a:t>
              </a:r>
              <a:endParaRPr lang="en-US" sz="3200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7182" y="5658543"/>
            <a:ext cx="10878270" cy="962159"/>
            <a:chOff x="78303" y="5713538"/>
            <a:chExt cx="10829592" cy="962159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9197" y="5713538"/>
              <a:ext cx="1038698" cy="892765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9043" y="5892438"/>
              <a:ext cx="972402" cy="509353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8595" y="5784828"/>
              <a:ext cx="827496" cy="827496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750" y="5946136"/>
              <a:ext cx="1963404" cy="490851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8981" y="5728517"/>
              <a:ext cx="873303" cy="917144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424" y="5901318"/>
              <a:ext cx="931134" cy="517943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2466" y="5767393"/>
              <a:ext cx="908304" cy="908304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173" y="5797683"/>
              <a:ext cx="799005" cy="847725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3" y="5832379"/>
              <a:ext cx="904316" cy="813029"/>
            </a:xfrm>
            <a:prstGeom prst="rect">
              <a:avLst/>
            </a:prstGeom>
          </p:spPr>
        </p:pic>
      </p:grpSp>
      <p:pic>
        <p:nvPicPr>
          <p:cNvPr id="36" name="Picture 8" descr="http://flyfishingreporter.com/wp-content/uploads/2010/03/tulogo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8737" y="5642392"/>
            <a:ext cx="641379" cy="92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364" y="5879468"/>
            <a:ext cx="1134393" cy="66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1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95" y="-12701"/>
            <a:ext cx="11859491" cy="3954463"/>
          </a:xfrm>
        </p:spPr>
        <p:txBody>
          <a:bodyPr>
            <a:noAutofit/>
          </a:bodyPr>
          <a:lstStyle/>
          <a:p>
            <a:r>
              <a:rPr lang="en-US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CON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S</a:t>
            </a:r>
            <a:r>
              <a:rPr lang="en-US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ER</a:t>
            </a:r>
            <a: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V</a:t>
            </a:r>
            <a:r>
              <a:rPr lang="en-US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ATION</a:t>
            </a:r>
            <a:br>
              <a:rPr lang="en-US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</a:br>
            <a:r>
              <a:rPr lang="en-US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CON</a:t>
            </a:r>
            <a: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V</a:t>
            </a:r>
            <a:r>
              <a:rPr lang="en-US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ER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S</a:t>
            </a:r>
            <a:r>
              <a:rPr lang="en-US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ATION</a:t>
            </a:r>
            <a:endParaRPr lang="en-US" sz="9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1594" y="3925080"/>
            <a:ext cx="12006757" cy="1852000"/>
          </a:xfrm>
          <a:prstGeom prst="rect">
            <a:avLst/>
          </a:prstGeom>
        </p:spPr>
        <p:txBody>
          <a:bodyPr vert="horz" lIns="91440" tIns="45720" rIns="91440" bIns="45720" numCol="3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A BIG Thank you to our Sponsors…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dirty="0" smtClean="0"/>
              <a:t>Mesa Verde National Park</a:t>
            </a:r>
          </a:p>
          <a:p>
            <a:pPr marL="0" indent="0">
              <a:buNone/>
            </a:pPr>
            <a:r>
              <a:rPr lang="en-US" sz="1600" dirty="0" smtClean="0"/>
              <a:t>San Juan National Forest</a:t>
            </a:r>
          </a:p>
          <a:p>
            <a:pPr marL="0" indent="0">
              <a:buNone/>
            </a:pPr>
            <a:r>
              <a:rPr lang="en-US" sz="1600" dirty="0" smtClean="0"/>
              <a:t>Farmington Bureau of Land Management</a:t>
            </a:r>
          </a:p>
          <a:p>
            <a:pPr marL="0" indent="0">
              <a:buNone/>
            </a:pPr>
            <a:r>
              <a:rPr lang="en-US" sz="1600" dirty="0" err="1" smtClean="0"/>
              <a:t>Tres</a:t>
            </a:r>
            <a:r>
              <a:rPr lang="en-US" sz="1600" dirty="0" smtClean="0"/>
              <a:t> Rios Bureau of Land Management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Southwestern Water Conservation District</a:t>
            </a:r>
          </a:p>
          <a:p>
            <a:pPr marL="0" indent="0">
              <a:buNone/>
            </a:pPr>
            <a:r>
              <a:rPr lang="en-US" sz="1600" dirty="0" smtClean="0"/>
              <a:t>Mesa </a:t>
            </a:r>
            <a:r>
              <a:rPr lang="en-US" sz="1600" dirty="0"/>
              <a:t>Verde </a:t>
            </a:r>
            <a:r>
              <a:rPr lang="en-US" sz="1600" smtClean="0"/>
              <a:t>Museum Association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Trout Unlimited- Dolores </a:t>
            </a:r>
            <a:r>
              <a:rPr lang="en-US" sz="1600" dirty="0" smtClean="0"/>
              <a:t>Chapter</a:t>
            </a:r>
          </a:p>
          <a:p>
            <a:pPr marL="0" indent="0">
              <a:buNone/>
            </a:pPr>
            <a:r>
              <a:rPr lang="en-US" sz="1600" dirty="0" smtClean="0"/>
              <a:t>Colorado Parks and Wildlife</a:t>
            </a:r>
          </a:p>
          <a:p>
            <a:pPr marL="0" indent="0">
              <a:buNone/>
            </a:pPr>
            <a:r>
              <a:rPr lang="en-US" sz="1600" dirty="0" smtClean="0"/>
              <a:t>Rocky Mountain Bird Observatory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SME Environmental Consulting</a:t>
            </a:r>
          </a:p>
          <a:p>
            <a:pPr marL="0" indent="0">
              <a:buNone/>
            </a:pPr>
            <a:r>
              <a:rPr lang="en-US" sz="1600" dirty="0" smtClean="0"/>
              <a:t>ERO Environmental Consultants</a:t>
            </a:r>
          </a:p>
          <a:p>
            <a:pPr marL="0" indent="0">
              <a:buNone/>
            </a:pPr>
            <a:r>
              <a:rPr lang="en-US" sz="1600" dirty="0" smtClean="0"/>
              <a:t>Western Excelsior </a:t>
            </a:r>
          </a:p>
          <a:p>
            <a:pPr marL="0" indent="0">
              <a:buNone/>
            </a:pPr>
            <a:r>
              <a:rPr lang="en-US" sz="1600" dirty="0" smtClean="0"/>
              <a:t>Mountain Studies Institute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67182" y="5658543"/>
            <a:ext cx="10878270" cy="962159"/>
            <a:chOff x="78303" y="5713538"/>
            <a:chExt cx="10829592" cy="962159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9197" y="5713538"/>
              <a:ext cx="1038698" cy="892765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9043" y="5892438"/>
              <a:ext cx="972402" cy="509353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8595" y="5784828"/>
              <a:ext cx="827496" cy="827496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750" y="5946136"/>
              <a:ext cx="1963404" cy="490851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8981" y="5728517"/>
              <a:ext cx="873303" cy="917144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424" y="5901318"/>
              <a:ext cx="931134" cy="517943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2466" y="5767393"/>
              <a:ext cx="908304" cy="908304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173" y="5797683"/>
              <a:ext cx="799005" cy="84772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3" y="5832379"/>
              <a:ext cx="904316" cy="813029"/>
            </a:xfrm>
            <a:prstGeom prst="rect">
              <a:avLst/>
            </a:prstGeom>
          </p:spPr>
        </p:pic>
      </p:grpSp>
      <p:pic>
        <p:nvPicPr>
          <p:cNvPr id="32" name="Picture 8" descr="http://flyfishingreporter.com/wp-content/uploads/2010/03/tulogo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8737" y="5642392"/>
            <a:ext cx="641379" cy="92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364" y="5879468"/>
            <a:ext cx="1134393" cy="66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30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7625"/>
            <a:ext cx="12192000" cy="1325563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THANK YOU Steering committee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24730"/>
            <a:ext cx="12052300" cy="4114800"/>
          </a:xfrm>
        </p:spPr>
        <p:txBody>
          <a:bodyPr numCol="3">
            <a:normAutofit fontScale="92500" lnSpcReduction="20000"/>
          </a:bodyPr>
          <a:lstStyle/>
          <a:p>
            <a:r>
              <a:rPr lang="en-US" sz="2000" dirty="0"/>
              <a:t>Animas Watershed Partnership</a:t>
            </a:r>
          </a:p>
          <a:p>
            <a:r>
              <a:rPr lang="en-US" sz="2000" dirty="0"/>
              <a:t>Anasazi Heritage </a:t>
            </a:r>
            <a:r>
              <a:rPr lang="en-US" sz="2000" dirty="0" smtClean="0"/>
              <a:t>Center</a:t>
            </a:r>
            <a:endParaRPr lang="en-US" sz="2000" dirty="0"/>
          </a:p>
          <a:p>
            <a:r>
              <a:rPr lang="en-US" sz="2000" b="1" dirty="0" smtClean="0"/>
              <a:t>BHP </a:t>
            </a:r>
            <a:r>
              <a:rPr lang="en-US" sz="2000" b="1" dirty="0" err="1" smtClean="0"/>
              <a:t>Biliton</a:t>
            </a:r>
            <a:endParaRPr lang="en-US" sz="2000" b="1" dirty="0" smtClean="0"/>
          </a:p>
          <a:p>
            <a:r>
              <a:rPr lang="en-US" sz="2000" b="1" dirty="0" smtClean="0"/>
              <a:t>Colorado Parks and Wildlife</a:t>
            </a:r>
          </a:p>
          <a:p>
            <a:r>
              <a:rPr lang="en-US" sz="2000" dirty="0" smtClean="0"/>
              <a:t>Colorado State University</a:t>
            </a:r>
          </a:p>
          <a:p>
            <a:r>
              <a:rPr lang="en-US" sz="2000" dirty="0" smtClean="0"/>
              <a:t>Four </a:t>
            </a:r>
            <a:r>
              <a:rPr lang="en-US" sz="2000" dirty="0"/>
              <a:t>Corners Bio-Regional Outdoor </a:t>
            </a:r>
            <a:r>
              <a:rPr lang="en-US" sz="2000" dirty="0" smtClean="0"/>
              <a:t>Education</a:t>
            </a:r>
            <a:endParaRPr lang="en-US" sz="2000" dirty="0"/>
          </a:p>
          <a:p>
            <a:r>
              <a:rPr lang="en-US" sz="2000" b="1" dirty="0" smtClean="0"/>
              <a:t>ERO Environmental Consultants</a:t>
            </a:r>
          </a:p>
          <a:p>
            <a:r>
              <a:rPr lang="en-US" sz="2000" b="1" dirty="0" smtClean="0"/>
              <a:t>Farmington </a:t>
            </a:r>
            <a:r>
              <a:rPr lang="en-US" sz="2000" b="1" dirty="0"/>
              <a:t>BLM Office</a:t>
            </a:r>
          </a:p>
          <a:p>
            <a:r>
              <a:rPr lang="en-US" sz="2000" dirty="0"/>
              <a:t>Fort Lewis College</a:t>
            </a:r>
          </a:p>
          <a:p>
            <a:r>
              <a:rPr lang="en-US" sz="2000" dirty="0"/>
              <a:t>GMUG National Forests, Ouray District </a:t>
            </a:r>
            <a:r>
              <a:rPr lang="en-US" sz="2000" dirty="0" smtClean="0"/>
              <a:t>Ranger</a:t>
            </a:r>
            <a:endParaRPr lang="en-US" sz="2000" dirty="0"/>
          </a:p>
          <a:p>
            <a:r>
              <a:rPr lang="en-US" sz="2000" dirty="0"/>
              <a:t>Manti-La Sal National Forest</a:t>
            </a:r>
          </a:p>
          <a:p>
            <a:r>
              <a:rPr lang="en-US" sz="2000" b="1" dirty="0"/>
              <a:t>Mesa Verde National Park</a:t>
            </a:r>
          </a:p>
          <a:p>
            <a:r>
              <a:rPr lang="en-US" sz="2000" b="1" dirty="0" smtClean="0"/>
              <a:t>Mesa Verde Museum Association</a:t>
            </a:r>
          </a:p>
          <a:p>
            <a:r>
              <a:rPr lang="en-US" sz="2000" dirty="0" smtClean="0"/>
              <a:t>Montezuma </a:t>
            </a:r>
            <a:r>
              <a:rPr lang="en-US" sz="2000" dirty="0"/>
              <a:t>Land Conservancy</a:t>
            </a:r>
          </a:p>
          <a:p>
            <a:r>
              <a:rPr lang="en-US" sz="2000" b="1" dirty="0"/>
              <a:t>Mountain Studies Institute</a:t>
            </a:r>
          </a:p>
          <a:p>
            <a:r>
              <a:rPr lang="en-US" sz="2000" dirty="0"/>
              <a:t>Natural Resource Conservation Service</a:t>
            </a:r>
          </a:p>
          <a:p>
            <a:r>
              <a:rPr lang="en-US" sz="2000" dirty="0" smtClean="0"/>
              <a:t>Navajo Nation</a:t>
            </a:r>
          </a:p>
          <a:p>
            <a:r>
              <a:rPr lang="en-US" sz="2000" b="1" dirty="0" smtClean="0"/>
              <a:t>Rocky Mountain Bird Observatory</a:t>
            </a:r>
          </a:p>
          <a:p>
            <a:r>
              <a:rPr lang="en-US" sz="2000" dirty="0" smtClean="0"/>
              <a:t>San </a:t>
            </a:r>
            <a:r>
              <a:rPr lang="en-US" sz="2000" dirty="0"/>
              <a:t>Juan Citizens Alliance</a:t>
            </a:r>
          </a:p>
          <a:p>
            <a:r>
              <a:rPr lang="en-US" sz="2000" dirty="0"/>
              <a:t>San Juan Mountains </a:t>
            </a:r>
            <a:r>
              <a:rPr lang="en-US" sz="2000" dirty="0" smtClean="0"/>
              <a:t>Association</a:t>
            </a:r>
            <a:endParaRPr lang="en-US" sz="2000" dirty="0"/>
          </a:p>
          <a:p>
            <a:r>
              <a:rPr lang="en-US" sz="2000" b="1" dirty="0"/>
              <a:t>San Juan National Forest</a:t>
            </a:r>
          </a:p>
          <a:p>
            <a:r>
              <a:rPr lang="en-US" sz="2000" dirty="0"/>
              <a:t>San Juan Resource Conservation &amp; Development</a:t>
            </a:r>
          </a:p>
          <a:p>
            <a:r>
              <a:rPr lang="en-US" sz="2000" dirty="0"/>
              <a:t>Southwest Conservation Corps</a:t>
            </a:r>
          </a:p>
          <a:p>
            <a:r>
              <a:rPr lang="en-US" sz="2000" b="1" dirty="0"/>
              <a:t>Southwestern Water Conservation District</a:t>
            </a:r>
          </a:p>
          <a:p>
            <a:r>
              <a:rPr lang="en-US" sz="2000" b="1" dirty="0" err="1"/>
              <a:t>Tres</a:t>
            </a:r>
            <a:r>
              <a:rPr lang="en-US" sz="2000" b="1" dirty="0"/>
              <a:t> Rios BLM Office</a:t>
            </a:r>
          </a:p>
          <a:p>
            <a:r>
              <a:rPr lang="en-US" sz="2000" dirty="0"/>
              <a:t>Trout Unlimited – Dolores Chapter</a:t>
            </a:r>
          </a:p>
          <a:p>
            <a:r>
              <a:rPr lang="en-US" sz="2000" dirty="0" smtClean="0"/>
              <a:t>Ute </a:t>
            </a:r>
            <a:r>
              <a:rPr lang="en-US" sz="2000" dirty="0"/>
              <a:t>Mountain Ute </a:t>
            </a:r>
            <a:r>
              <a:rPr lang="en-US" sz="2000" dirty="0" smtClean="0"/>
              <a:t>Tribe</a:t>
            </a:r>
            <a:endParaRPr lang="en-US" sz="2000" dirty="0"/>
          </a:p>
          <a:p>
            <a:r>
              <a:rPr lang="en-US" sz="2000" dirty="0"/>
              <a:t>The Wilderness </a:t>
            </a:r>
            <a:r>
              <a:rPr lang="en-US" sz="2000" dirty="0" smtClean="0"/>
              <a:t>Society</a:t>
            </a:r>
          </a:p>
          <a:p>
            <a:r>
              <a:rPr lang="en-US" sz="2000" b="1" dirty="0" smtClean="0"/>
              <a:t>Western Excelsior</a:t>
            </a:r>
            <a:endParaRPr lang="en-US" sz="2000" b="1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1700" b="1" i="1" dirty="0" smtClean="0"/>
              <a:t>*Bold denotes financial &amp; </a:t>
            </a:r>
            <a:r>
              <a:rPr lang="en-US" sz="1700" b="1" i="1" dirty="0" err="1" smtClean="0"/>
              <a:t>inkind</a:t>
            </a:r>
            <a:r>
              <a:rPr lang="en-US" sz="1700" b="1" i="1" dirty="0" smtClean="0"/>
              <a:t> sponsor</a:t>
            </a:r>
            <a:endParaRPr lang="en-US" sz="2000" b="1" i="1" dirty="0"/>
          </a:p>
          <a:p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58" b="16156"/>
          <a:stretch/>
        </p:blipFill>
        <p:spPr>
          <a:xfrm>
            <a:off x="314406" y="-13856"/>
            <a:ext cx="6937134" cy="172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6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191</Words>
  <Application>Microsoft Office PowerPoint</Application>
  <PresentationFormat>Widescreen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Copperplate Gothic Bold</vt:lpstr>
      <vt:lpstr>Office Theme</vt:lpstr>
      <vt:lpstr>PowerPoint Presentation</vt:lpstr>
      <vt:lpstr>CONSERVATION CONVERSATION</vt:lpstr>
      <vt:lpstr>THANK YOU Steering committee!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MSI</dc:creator>
  <cp:lastModifiedBy>MSI</cp:lastModifiedBy>
  <cp:revision>11</cp:revision>
  <cp:lastPrinted>2014-05-20T12:46:38Z</cp:lastPrinted>
  <dcterms:created xsi:type="dcterms:W3CDTF">2014-05-17T14:43:25Z</dcterms:created>
  <dcterms:modified xsi:type="dcterms:W3CDTF">2014-06-04T19:13:49Z</dcterms:modified>
</cp:coreProperties>
</file>